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3004800" cy="9753600"/>
  <p:notesSz cx="6858000" cy="9144000"/>
  <p:defaultTextStyle>
    <a:lvl1pPr algn="ctr" defTabSz="584200">
      <a:defRPr sz="2800">
        <a:latin typeface="Apple Chancery"/>
        <a:ea typeface="Apple Chancery"/>
        <a:cs typeface="Apple Chancery"/>
        <a:sym typeface="Apple Chancery"/>
      </a:defRPr>
    </a:lvl1pPr>
    <a:lvl2pPr indent="228600" algn="ctr" defTabSz="584200">
      <a:defRPr sz="2800">
        <a:latin typeface="Apple Chancery"/>
        <a:ea typeface="Apple Chancery"/>
        <a:cs typeface="Apple Chancery"/>
        <a:sym typeface="Apple Chancery"/>
      </a:defRPr>
    </a:lvl2pPr>
    <a:lvl3pPr indent="457200" algn="ctr" defTabSz="584200">
      <a:defRPr sz="2800">
        <a:latin typeface="Apple Chancery"/>
        <a:ea typeface="Apple Chancery"/>
        <a:cs typeface="Apple Chancery"/>
        <a:sym typeface="Apple Chancery"/>
      </a:defRPr>
    </a:lvl3pPr>
    <a:lvl4pPr indent="685800" algn="ctr" defTabSz="584200">
      <a:defRPr sz="2800">
        <a:latin typeface="Apple Chancery"/>
        <a:ea typeface="Apple Chancery"/>
        <a:cs typeface="Apple Chancery"/>
        <a:sym typeface="Apple Chancery"/>
      </a:defRPr>
    </a:lvl4pPr>
    <a:lvl5pPr indent="914400" algn="ctr" defTabSz="584200">
      <a:defRPr sz="2800">
        <a:latin typeface="Apple Chancery"/>
        <a:ea typeface="Apple Chancery"/>
        <a:cs typeface="Apple Chancery"/>
        <a:sym typeface="Apple Chancery"/>
      </a:defRPr>
    </a:lvl5pPr>
    <a:lvl6pPr indent="1143000" algn="ctr" defTabSz="584200">
      <a:defRPr sz="2800">
        <a:latin typeface="Apple Chancery"/>
        <a:ea typeface="Apple Chancery"/>
        <a:cs typeface="Apple Chancery"/>
        <a:sym typeface="Apple Chancery"/>
      </a:defRPr>
    </a:lvl6pPr>
    <a:lvl7pPr indent="1371600" algn="ctr" defTabSz="584200">
      <a:defRPr sz="2800">
        <a:latin typeface="Apple Chancery"/>
        <a:ea typeface="Apple Chancery"/>
        <a:cs typeface="Apple Chancery"/>
        <a:sym typeface="Apple Chancery"/>
      </a:defRPr>
    </a:lvl7pPr>
    <a:lvl8pPr indent="1600200" algn="ctr" defTabSz="584200">
      <a:defRPr sz="2800">
        <a:latin typeface="Apple Chancery"/>
        <a:ea typeface="Apple Chancery"/>
        <a:cs typeface="Apple Chancery"/>
        <a:sym typeface="Apple Chancery"/>
      </a:defRPr>
    </a:lvl8pPr>
    <a:lvl9pPr indent="1828800" algn="ctr" defTabSz="584200">
      <a:defRPr sz="2800">
        <a:latin typeface="Apple Chancery"/>
        <a:ea typeface="Apple Chancery"/>
        <a:cs typeface="Apple Chancery"/>
        <a:sym typeface="Apple Chancery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標題文字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內文層級一</a:t>
            </a:r>
            <a:endParaRPr sz="2800"/>
          </a:p>
          <a:p>
            <a:pPr lvl="1">
              <a:defRPr sz="1800"/>
            </a:pPr>
            <a:r>
              <a:rPr sz="2800"/>
              <a:t>內文層級二</a:t>
            </a:r>
            <a:endParaRPr sz="2800"/>
          </a:p>
          <a:p>
            <a:pPr lvl="2">
              <a:defRPr sz="1800"/>
            </a:pPr>
            <a:r>
              <a:rPr sz="2800"/>
              <a:t>內文層級三</a:t>
            </a:r>
            <a:endParaRPr sz="2800"/>
          </a:p>
          <a:p>
            <a:pPr lvl="3">
              <a:defRPr sz="1800"/>
            </a:pPr>
            <a:r>
              <a:rPr sz="2800"/>
              <a:t>內文層級四</a:t>
            </a:r>
            <a:endParaRPr sz="2800"/>
          </a:p>
          <a:p>
            <a:pPr lvl="4">
              <a:defRPr sz="1800"/>
            </a:pPr>
            <a:r>
              <a:rPr sz="28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2.ti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9.png"/><Relationship Id="rId4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68717" y="-727869"/>
            <a:ext cx="17934949" cy="11209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38" y="1551433"/>
            <a:ext cx="13004801" cy="576512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-126999" y="1416917"/>
            <a:ext cx="13026161" cy="5899636"/>
          </a:xfrm>
          <a:prstGeom prst="roundRect">
            <a:avLst>
              <a:gd name="adj" fmla="val 14079"/>
            </a:avLst>
          </a:prstGeom>
          <a:solidFill>
            <a:srgbClr val="000000">
              <a:alpha val="74557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7" name="Group 37"/>
          <p:cNvGrpSpPr/>
          <p:nvPr/>
        </p:nvGrpSpPr>
        <p:grpSpPr>
          <a:xfrm>
            <a:off x="7043549" y="1890855"/>
            <a:ext cx="2410189" cy="2411551"/>
            <a:chOff x="0" y="0"/>
            <a:chExt cx="2410187" cy="2411550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2410188" cy="2411551"/>
            </a:xfrm>
            <a:prstGeom prst="roundRect">
              <a:avLst>
                <a:gd name="adj" fmla="val 15535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  <a:reflection blurRad="0" stA="0" stPos="0" endA="0" endPos="40000" dist="0" dir="5400000" fadeDir="5400000" sx="100000" sy="-100000" kx="0" ky="0" algn="bl" rotWithShape="0"/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6" name="Shape 36"/>
            <p:cNvSpPr/>
            <p:nvPr/>
          </p:nvSpPr>
          <p:spPr>
            <a:xfrm>
              <a:off x="525643" y="729525"/>
              <a:ext cx="1333501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800">
                  <a:solidFill>
                    <a:srgbClr val="FFFFFF"/>
                  </a:solidFill>
                  <a:latin typeface="Weibei-TC-Bold"/>
                  <a:ea typeface="Weibei-TC-Bold"/>
                  <a:cs typeface="Weibei-TC-Bold"/>
                  <a:sym typeface="Weibei-TC-Bold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800">
                  <a:solidFill>
                    <a:srgbClr val="FFFFFF"/>
                  </a:solidFill>
                </a:rPr>
                <a:t>課程</a:t>
              </a:r>
            </a:p>
          </p:txBody>
        </p:sp>
      </p:grpSp>
      <p:sp>
        <p:nvSpPr>
          <p:cNvPr id="38" name="Shape 38"/>
          <p:cNvSpPr/>
          <p:nvPr/>
        </p:nvSpPr>
        <p:spPr>
          <a:xfrm>
            <a:off x="1613" y="7888025"/>
            <a:ext cx="1300157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1613" y="956433"/>
            <a:ext cx="13001574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46" name="Group 46"/>
          <p:cNvGrpSpPr/>
          <p:nvPr/>
        </p:nvGrpSpPr>
        <p:grpSpPr>
          <a:xfrm>
            <a:off x="8842250" y="255176"/>
            <a:ext cx="2812924" cy="506647"/>
            <a:chOff x="0" y="0"/>
            <a:chExt cx="2812923" cy="506646"/>
          </a:xfrm>
        </p:grpSpPr>
        <p:sp>
          <p:nvSpPr>
            <p:cNvPr id="40" name="Shape 40"/>
            <p:cNvSpPr/>
            <p:nvPr/>
          </p:nvSpPr>
          <p:spPr>
            <a:xfrm>
              <a:off x="99849" y="0"/>
              <a:ext cx="509997" cy="50664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" name="Shape 41"/>
            <p:cNvSpPr/>
            <p:nvPr/>
          </p:nvSpPr>
          <p:spPr>
            <a:xfrm>
              <a:off x="2203077" y="0"/>
              <a:ext cx="509997" cy="50664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" name="Shape 42"/>
            <p:cNvSpPr/>
            <p:nvPr/>
          </p:nvSpPr>
          <p:spPr>
            <a:xfrm>
              <a:off x="1151463" y="0"/>
              <a:ext cx="509997" cy="50664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" name="Shape 43"/>
            <p:cNvSpPr/>
            <p:nvPr/>
          </p:nvSpPr>
          <p:spPr>
            <a:xfrm>
              <a:off x="0" y="43773"/>
              <a:ext cx="709695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600"/>
                <a:t>icon</a:t>
              </a:r>
            </a:p>
          </p:txBody>
        </p:sp>
        <p:sp>
          <p:nvSpPr>
            <p:cNvPr id="44" name="Shape 44"/>
            <p:cNvSpPr/>
            <p:nvPr/>
          </p:nvSpPr>
          <p:spPr>
            <a:xfrm>
              <a:off x="1051614" y="43773"/>
              <a:ext cx="709695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600"/>
                <a:t>icon</a:t>
              </a:r>
            </a:p>
          </p:txBody>
        </p:sp>
        <p:sp>
          <p:nvSpPr>
            <p:cNvPr id="45" name="Shape 45"/>
            <p:cNvSpPr/>
            <p:nvPr/>
          </p:nvSpPr>
          <p:spPr>
            <a:xfrm>
              <a:off x="2103228" y="43773"/>
              <a:ext cx="709696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600"/>
                <a:t>icon</a:t>
              </a:r>
            </a:p>
          </p:txBody>
        </p:sp>
      </p:grpSp>
      <p:pic>
        <p:nvPicPr>
          <p:cNvPr id="47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750" y="-480447"/>
            <a:ext cx="2896257" cy="1930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" name="Group 50"/>
          <p:cNvGrpSpPr/>
          <p:nvPr/>
        </p:nvGrpSpPr>
        <p:grpSpPr>
          <a:xfrm>
            <a:off x="7043549" y="4542843"/>
            <a:ext cx="2410189" cy="2411551"/>
            <a:chOff x="0" y="0"/>
            <a:chExt cx="2410187" cy="2411550"/>
          </a:xfrm>
        </p:grpSpPr>
        <p:sp>
          <p:nvSpPr>
            <p:cNvPr id="48" name="Shape 48"/>
            <p:cNvSpPr/>
            <p:nvPr/>
          </p:nvSpPr>
          <p:spPr>
            <a:xfrm>
              <a:off x="0" y="0"/>
              <a:ext cx="2410188" cy="2411551"/>
            </a:xfrm>
            <a:prstGeom prst="roundRect">
              <a:avLst>
                <a:gd name="adj" fmla="val 15535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  <a:reflection blurRad="0" stA="0" stPos="0" endA="0" endPos="40000" dist="0" dir="5400000" fadeDir="5400000" sx="100000" sy="-100000" kx="0" ky="0" algn="bl" rotWithShape="0"/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9" name="Shape 49"/>
            <p:cNvSpPr/>
            <p:nvPr/>
          </p:nvSpPr>
          <p:spPr>
            <a:xfrm>
              <a:off x="525643" y="729525"/>
              <a:ext cx="1333501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800">
                  <a:solidFill>
                    <a:srgbClr val="FFFFFF"/>
                  </a:solidFill>
                  <a:latin typeface="Weibei-TC-Bold"/>
                  <a:ea typeface="Weibei-TC-Bold"/>
                  <a:cs typeface="Weibei-TC-Bold"/>
                  <a:sym typeface="Weibei-TC-Bold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800">
                  <a:solidFill>
                    <a:srgbClr val="FFFFFF"/>
                  </a:solidFill>
                </a:rPr>
                <a:t>課程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411168" y="1890065"/>
            <a:ext cx="2410189" cy="2411552"/>
            <a:chOff x="0" y="0"/>
            <a:chExt cx="2410187" cy="2411550"/>
          </a:xfrm>
        </p:grpSpPr>
        <p:sp>
          <p:nvSpPr>
            <p:cNvPr id="51" name="Shape 51"/>
            <p:cNvSpPr/>
            <p:nvPr/>
          </p:nvSpPr>
          <p:spPr>
            <a:xfrm>
              <a:off x="0" y="0"/>
              <a:ext cx="2410188" cy="2411551"/>
            </a:xfrm>
            <a:prstGeom prst="roundRect">
              <a:avLst>
                <a:gd name="adj" fmla="val 15535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  <a:reflection blurRad="0" stA="0" stPos="0" endA="0" endPos="40000" dist="0" dir="5400000" fadeDir="5400000" sx="100000" sy="-100000" kx="0" ky="0" algn="bl" rotWithShape="0"/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2" name="Shape 52"/>
            <p:cNvSpPr/>
            <p:nvPr/>
          </p:nvSpPr>
          <p:spPr>
            <a:xfrm>
              <a:off x="525643" y="729525"/>
              <a:ext cx="1333501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800">
                  <a:solidFill>
                    <a:srgbClr val="FFFFFF"/>
                  </a:solidFill>
                  <a:latin typeface="Weibei-TC-Bold"/>
                  <a:ea typeface="Weibei-TC-Bold"/>
                  <a:cs typeface="Weibei-TC-Bold"/>
                  <a:sym typeface="Weibei-TC-Bold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800">
                  <a:solidFill>
                    <a:srgbClr val="FFFFFF"/>
                  </a:solidFill>
                </a:rPr>
                <a:t>課程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411168" y="4542843"/>
            <a:ext cx="2410189" cy="2411551"/>
            <a:chOff x="0" y="0"/>
            <a:chExt cx="2410187" cy="2411550"/>
          </a:xfrm>
        </p:grpSpPr>
        <p:sp>
          <p:nvSpPr>
            <p:cNvPr id="54" name="Shape 54"/>
            <p:cNvSpPr/>
            <p:nvPr/>
          </p:nvSpPr>
          <p:spPr>
            <a:xfrm>
              <a:off x="0" y="0"/>
              <a:ext cx="2410188" cy="2411551"/>
            </a:xfrm>
            <a:prstGeom prst="roundRect">
              <a:avLst>
                <a:gd name="adj" fmla="val 15535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  <a:reflection blurRad="0" stA="0" stPos="0" endA="0" endPos="40000" dist="0" dir="5400000" fadeDir="5400000" sx="100000" sy="-100000" kx="0" ky="0" algn="bl" rotWithShape="0"/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525643" y="729525"/>
              <a:ext cx="1333501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800">
                  <a:solidFill>
                    <a:srgbClr val="FFFFFF"/>
                  </a:solidFill>
                  <a:latin typeface="Weibei-TC-Bold"/>
                  <a:ea typeface="Weibei-TC-Bold"/>
                  <a:cs typeface="Weibei-TC-Bold"/>
                  <a:sym typeface="Weibei-TC-Bold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800">
                  <a:solidFill>
                    <a:srgbClr val="FFFFFF"/>
                  </a:solidFill>
                </a:rPr>
                <a:t>課程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778788" y="1890855"/>
            <a:ext cx="2410188" cy="2411551"/>
            <a:chOff x="0" y="0"/>
            <a:chExt cx="2410187" cy="2411550"/>
          </a:xfrm>
        </p:grpSpPr>
        <p:sp>
          <p:nvSpPr>
            <p:cNvPr id="57" name="Shape 57"/>
            <p:cNvSpPr/>
            <p:nvPr/>
          </p:nvSpPr>
          <p:spPr>
            <a:xfrm>
              <a:off x="0" y="0"/>
              <a:ext cx="2410188" cy="2411551"/>
            </a:xfrm>
            <a:prstGeom prst="roundRect">
              <a:avLst>
                <a:gd name="adj" fmla="val 15535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  <a:reflection blurRad="0" stA="0" stPos="0" endA="0" endPos="40000" dist="0" dir="5400000" fadeDir="5400000" sx="100000" sy="-100000" kx="0" ky="0" algn="bl" rotWithShape="0"/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" name="Shape 58"/>
            <p:cNvSpPr/>
            <p:nvPr/>
          </p:nvSpPr>
          <p:spPr>
            <a:xfrm>
              <a:off x="525643" y="729525"/>
              <a:ext cx="1333501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800">
                  <a:solidFill>
                    <a:srgbClr val="FFFFFF"/>
                  </a:solidFill>
                  <a:latin typeface="Weibei-TC-Bold"/>
                  <a:ea typeface="Weibei-TC-Bold"/>
                  <a:cs typeface="Weibei-TC-Bold"/>
                  <a:sym typeface="Weibei-TC-Bold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800">
                  <a:solidFill>
                    <a:srgbClr val="FFFFFF"/>
                  </a:solidFill>
                </a:rPr>
                <a:t>課程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778788" y="4542843"/>
            <a:ext cx="2410188" cy="2411551"/>
            <a:chOff x="0" y="0"/>
            <a:chExt cx="2410187" cy="2411550"/>
          </a:xfrm>
        </p:grpSpPr>
        <p:sp>
          <p:nvSpPr>
            <p:cNvPr id="60" name="Shape 60"/>
            <p:cNvSpPr/>
            <p:nvPr/>
          </p:nvSpPr>
          <p:spPr>
            <a:xfrm>
              <a:off x="0" y="0"/>
              <a:ext cx="2410188" cy="2411551"/>
            </a:xfrm>
            <a:prstGeom prst="roundRect">
              <a:avLst>
                <a:gd name="adj" fmla="val 15535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  <a:reflection blurRad="0" stA="0" stPos="0" endA="0" endPos="40000" dist="0" dir="5400000" fadeDir="5400000" sx="100000" sy="-100000" kx="0" ky="0" algn="bl" rotWithShape="0"/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" name="Shape 61"/>
            <p:cNvSpPr/>
            <p:nvPr/>
          </p:nvSpPr>
          <p:spPr>
            <a:xfrm>
              <a:off x="525643" y="729525"/>
              <a:ext cx="1333501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800">
                  <a:solidFill>
                    <a:srgbClr val="FFFFFF"/>
                  </a:solidFill>
                  <a:latin typeface="Weibei-TC-Bold"/>
                  <a:ea typeface="Weibei-TC-Bold"/>
                  <a:cs typeface="Weibei-TC-Bold"/>
                  <a:sym typeface="Weibei-TC-Bold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800">
                  <a:solidFill>
                    <a:srgbClr val="FFFFFF"/>
                  </a:solidFill>
                </a:rPr>
                <a:t>課程</a:t>
              </a:r>
            </a:p>
          </p:txBody>
        </p:sp>
      </p:grpSp>
      <p:pic>
        <p:nvPicPr>
          <p:cNvPr id="6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79102" y="814119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76941" y="814195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81262" y="810883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83423" y="810883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85583" y="810883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87743" y="8108833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-98089" y="24844"/>
            <a:ext cx="12968340" cy="968324"/>
          </a:xfrm>
          <a:prstGeom prst="rect">
            <a:avLst/>
          </a:prstGeom>
          <a:solidFill>
            <a:srgbClr val="DCDEE0">
              <a:alpha val="25570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396021" y="1818567"/>
            <a:ext cx="12291834" cy="5230852"/>
          </a:xfrm>
          <a:prstGeom prst="roundRect">
            <a:avLst>
              <a:gd name="adj" fmla="val 14793"/>
            </a:avLst>
          </a:prstGeom>
          <a:gradFill>
            <a:gsLst>
              <a:gs pos="0">
                <a:srgbClr val="FBFBFB">
                  <a:alpha val="30547"/>
                </a:srgbClr>
              </a:gs>
              <a:gs pos="100000">
                <a:srgbClr val="BEBEBE">
                  <a:alpha val="30547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59864" y="-727869"/>
            <a:ext cx="17934949" cy="11209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416" y="1954316"/>
            <a:ext cx="12709968" cy="5661319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111929" y="1148666"/>
            <a:ext cx="12896679" cy="7272619"/>
          </a:xfrm>
          <a:prstGeom prst="roundRect">
            <a:avLst>
              <a:gd name="adj" fmla="val 19822"/>
            </a:avLst>
          </a:prstGeom>
          <a:solidFill>
            <a:srgbClr val="000000">
              <a:alpha val="32192"/>
            </a:srgbClr>
          </a:solidFill>
          <a:ln w="25400">
            <a:solidFill>
              <a:srgbClr val="000000">
                <a:alpha val="32192"/>
              </a:srgb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511675" y="154027"/>
            <a:ext cx="1055734" cy="1060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508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" name="Shape 76"/>
          <p:cNvSpPr/>
          <p:nvPr/>
        </p:nvSpPr>
        <p:spPr>
          <a:xfrm flipH="1">
            <a:off x="519627" y="357747"/>
            <a:ext cx="1039830" cy="653097"/>
          </a:xfrm>
          <a:prstGeom prst="rightArrow">
            <a:avLst>
              <a:gd name="adj1" fmla="val 27857"/>
              <a:gd name="adj2" fmla="val 71595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" name="Shape 77"/>
          <p:cNvSpPr/>
          <p:nvPr/>
        </p:nvSpPr>
        <p:spPr>
          <a:xfrm>
            <a:off x="813840" y="1412911"/>
            <a:ext cx="11600506" cy="6744129"/>
          </a:xfrm>
          <a:prstGeom prst="roundRect">
            <a:avLst>
              <a:gd name="adj" fmla="val 16341"/>
            </a:avLst>
          </a:prstGeom>
          <a:solidFill>
            <a:srgbClr val="A6AAA9">
              <a:alpha val="2505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36" name="Group 136"/>
          <p:cNvGrpSpPr/>
          <p:nvPr/>
        </p:nvGrpSpPr>
        <p:grpSpPr>
          <a:xfrm>
            <a:off x="1859623" y="1701281"/>
            <a:ext cx="9508941" cy="6167390"/>
            <a:chOff x="0" y="0"/>
            <a:chExt cx="9508939" cy="6167388"/>
          </a:xfrm>
        </p:grpSpPr>
        <p:sp>
          <p:nvSpPr>
            <p:cNvPr id="78" name="Shape 78"/>
            <p:cNvSpPr/>
            <p:nvPr/>
          </p:nvSpPr>
          <p:spPr>
            <a:xfrm>
              <a:off x="0" y="937802"/>
              <a:ext cx="912825" cy="578612"/>
            </a:xfrm>
            <a:prstGeom prst="roundRect">
              <a:avLst>
                <a:gd name="adj" fmla="val 24248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79" name="Shape 79"/>
            <p:cNvSpPr/>
            <p:nvPr/>
          </p:nvSpPr>
          <p:spPr>
            <a:xfrm>
              <a:off x="0" y="1612220"/>
              <a:ext cx="912825" cy="578612"/>
            </a:xfrm>
            <a:prstGeom prst="roundRect">
              <a:avLst>
                <a:gd name="adj" fmla="val 24248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80" name="Shape 80"/>
            <p:cNvSpPr/>
            <p:nvPr/>
          </p:nvSpPr>
          <p:spPr>
            <a:xfrm>
              <a:off x="0" y="2273511"/>
              <a:ext cx="912825" cy="578612"/>
            </a:xfrm>
            <a:prstGeom prst="roundRect">
              <a:avLst>
                <a:gd name="adj" fmla="val 24248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81" name="Shape 81"/>
            <p:cNvSpPr/>
            <p:nvPr/>
          </p:nvSpPr>
          <p:spPr>
            <a:xfrm>
              <a:off x="0" y="2915871"/>
              <a:ext cx="912825" cy="578612"/>
            </a:xfrm>
            <a:prstGeom prst="roundRect">
              <a:avLst>
                <a:gd name="adj" fmla="val 24248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3607234"/>
              <a:ext cx="912825" cy="578612"/>
            </a:xfrm>
            <a:prstGeom prst="roundRect">
              <a:avLst>
                <a:gd name="adj" fmla="val 24248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83" name="Shape 83"/>
            <p:cNvSpPr/>
            <p:nvPr/>
          </p:nvSpPr>
          <p:spPr>
            <a:xfrm>
              <a:off x="0" y="4244528"/>
              <a:ext cx="912825" cy="578612"/>
            </a:xfrm>
            <a:prstGeom prst="roundRect">
              <a:avLst>
                <a:gd name="adj" fmla="val 24248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6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0" y="4921620"/>
              <a:ext cx="912825" cy="578612"/>
            </a:xfrm>
            <a:prstGeom prst="roundRect">
              <a:avLst>
                <a:gd name="adj" fmla="val 24248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7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5573186"/>
              <a:ext cx="912825" cy="594203"/>
            </a:xfrm>
            <a:prstGeom prst="roundRect">
              <a:avLst>
                <a:gd name="adj" fmla="val 23611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8</a:t>
              </a:r>
            </a:p>
          </p:txBody>
        </p:sp>
        <p:sp>
          <p:nvSpPr>
            <p:cNvPr id="86" name="Shape 86"/>
            <p:cNvSpPr/>
            <p:nvPr/>
          </p:nvSpPr>
          <p:spPr>
            <a:xfrm>
              <a:off x="1071164" y="927061"/>
              <a:ext cx="1641748" cy="578611"/>
            </a:xfrm>
            <a:prstGeom prst="roundRect">
              <a:avLst>
                <a:gd name="adj" fmla="val 242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2756448" y="923256"/>
              <a:ext cx="1641748" cy="578611"/>
            </a:xfrm>
            <a:prstGeom prst="roundRect">
              <a:avLst>
                <a:gd name="adj" fmla="val 242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4441733" y="919450"/>
              <a:ext cx="1641748" cy="578612"/>
            </a:xfrm>
            <a:prstGeom prst="roundRect">
              <a:avLst>
                <a:gd name="adj" fmla="val 242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9" name="Shape 89"/>
            <p:cNvSpPr/>
            <p:nvPr/>
          </p:nvSpPr>
          <p:spPr>
            <a:xfrm>
              <a:off x="6127018" y="915645"/>
              <a:ext cx="1641747" cy="578612"/>
            </a:xfrm>
            <a:prstGeom prst="roundRect">
              <a:avLst>
                <a:gd name="adj" fmla="val 242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7812302" y="911840"/>
              <a:ext cx="1641748" cy="578612"/>
            </a:xfrm>
            <a:prstGeom prst="roundRect">
              <a:avLst>
                <a:gd name="adj" fmla="val 242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" name="Shape 91"/>
            <p:cNvSpPr/>
            <p:nvPr/>
          </p:nvSpPr>
          <p:spPr>
            <a:xfrm>
              <a:off x="1068579" y="1592999"/>
              <a:ext cx="1641748" cy="577213"/>
            </a:xfrm>
            <a:prstGeom prst="roundRect">
              <a:avLst>
                <a:gd name="adj" fmla="val 2430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" name="Shape 92"/>
            <p:cNvSpPr/>
            <p:nvPr/>
          </p:nvSpPr>
          <p:spPr>
            <a:xfrm>
              <a:off x="1065994" y="2256698"/>
              <a:ext cx="1641748" cy="580293"/>
            </a:xfrm>
            <a:prstGeom prst="roundRect">
              <a:avLst>
                <a:gd name="adj" fmla="val 2417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>
              <a:off x="2756470" y="1589244"/>
              <a:ext cx="1641748" cy="577213"/>
            </a:xfrm>
            <a:prstGeom prst="roundRect">
              <a:avLst>
                <a:gd name="adj" fmla="val 2430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4" name="Shape 94"/>
            <p:cNvSpPr/>
            <p:nvPr/>
          </p:nvSpPr>
          <p:spPr>
            <a:xfrm>
              <a:off x="1063409" y="2922778"/>
              <a:ext cx="1641748" cy="578611"/>
            </a:xfrm>
            <a:prstGeom prst="roundRect">
              <a:avLst>
                <a:gd name="adj" fmla="val 242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5" name="Shape 95"/>
            <p:cNvSpPr/>
            <p:nvPr/>
          </p:nvSpPr>
          <p:spPr>
            <a:xfrm>
              <a:off x="1060824" y="3590407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" name="Shape 96"/>
            <p:cNvSpPr/>
            <p:nvPr/>
          </p:nvSpPr>
          <p:spPr>
            <a:xfrm>
              <a:off x="1058239" y="4255646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" name="Shape 97"/>
            <p:cNvSpPr/>
            <p:nvPr/>
          </p:nvSpPr>
          <p:spPr>
            <a:xfrm>
              <a:off x="1055655" y="4920885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1053070" y="5586124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9" name="Shape 99"/>
            <p:cNvSpPr/>
            <p:nvPr/>
          </p:nvSpPr>
          <p:spPr>
            <a:xfrm>
              <a:off x="2756492" y="2252993"/>
              <a:ext cx="1641748" cy="580294"/>
            </a:xfrm>
            <a:prstGeom prst="roundRect">
              <a:avLst>
                <a:gd name="adj" fmla="val 2417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" name="Shape 100"/>
            <p:cNvSpPr/>
            <p:nvPr/>
          </p:nvSpPr>
          <p:spPr>
            <a:xfrm>
              <a:off x="4444361" y="1585490"/>
              <a:ext cx="1641748" cy="577212"/>
            </a:xfrm>
            <a:prstGeom prst="roundRect">
              <a:avLst>
                <a:gd name="adj" fmla="val 2430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1" name="Shape 101"/>
            <p:cNvSpPr/>
            <p:nvPr/>
          </p:nvSpPr>
          <p:spPr>
            <a:xfrm>
              <a:off x="2756514" y="2922579"/>
              <a:ext cx="1641748" cy="571700"/>
            </a:xfrm>
            <a:prstGeom prst="roundRect">
              <a:avLst>
                <a:gd name="adj" fmla="val 2454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2" name="Shape 102"/>
            <p:cNvSpPr/>
            <p:nvPr/>
          </p:nvSpPr>
          <p:spPr>
            <a:xfrm>
              <a:off x="2756535" y="3586803"/>
              <a:ext cx="1641748" cy="573831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756557" y="4252092"/>
              <a:ext cx="1641748" cy="573831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2756579" y="4917381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5" name="Shape 105"/>
            <p:cNvSpPr/>
            <p:nvPr/>
          </p:nvSpPr>
          <p:spPr>
            <a:xfrm>
              <a:off x="2756600" y="5582670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6" name="Shape 106"/>
            <p:cNvSpPr/>
            <p:nvPr/>
          </p:nvSpPr>
          <p:spPr>
            <a:xfrm>
              <a:off x="4446990" y="2244013"/>
              <a:ext cx="1641748" cy="590844"/>
            </a:xfrm>
            <a:prstGeom prst="roundRect">
              <a:avLst>
                <a:gd name="adj" fmla="val 2374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7" name="Shape 107"/>
            <p:cNvSpPr/>
            <p:nvPr/>
          </p:nvSpPr>
          <p:spPr>
            <a:xfrm>
              <a:off x="4449618" y="2916661"/>
              <a:ext cx="1641748" cy="576227"/>
            </a:xfrm>
            <a:prstGeom prst="roundRect">
              <a:avLst>
                <a:gd name="adj" fmla="val 243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" name="Shape 108"/>
            <p:cNvSpPr/>
            <p:nvPr/>
          </p:nvSpPr>
          <p:spPr>
            <a:xfrm>
              <a:off x="4452246" y="3583198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" name="Shape 109"/>
            <p:cNvSpPr/>
            <p:nvPr/>
          </p:nvSpPr>
          <p:spPr>
            <a:xfrm>
              <a:off x="4454874" y="4248538"/>
              <a:ext cx="1641748" cy="573831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4457503" y="4913877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4460131" y="5579216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6132252" y="1581735"/>
              <a:ext cx="1641748" cy="577212"/>
            </a:xfrm>
            <a:prstGeom prst="roundRect">
              <a:avLst>
                <a:gd name="adj" fmla="val 2430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6137487" y="2244386"/>
              <a:ext cx="1641748" cy="582689"/>
            </a:xfrm>
            <a:prstGeom prst="roundRect">
              <a:avLst>
                <a:gd name="adj" fmla="val 2407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" name="Shape 114"/>
            <p:cNvSpPr/>
            <p:nvPr/>
          </p:nvSpPr>
          <p:spPr>
            <a:xfrm>
              <a:off x="6142722" y="2911636"/>
              <a:ext cx="1641748" cy="578968"/>
            </a:xfrm>
            <a:prstGeom prst="roundRect">
              <a:avLst>
                <a:gd name="adj" fmla="val 24233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6147957" y="3579594"/>
              <a:ext cx="1641748" cy="573831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6153192" y="4244983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6158427" y="4910373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6163662" y="5575763"/>
              <a:ext cx="1641748" cy="573831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7820144" y="1577980"/>
              <a:ext cx="1641747" cy="577212"/>
            </a:xfrm>
            <a:prstGeom prst="roundRect">
              <a:avLst>
                <a:gd name="adj" fmla="val 2430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7985" y="2231819"/>
              <a:ext cx="1641748" cy="600413"/>
            </a:xfrm>
            <a:prstGeom prst="roundRect">
              <a:avLst>
                <a:gd name="adj" fmla="val 233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" name="Shape 121"/>
            <p:cNvSpPr/>
            <p:nvPr/>
          </p:nvSpPr>
          <p:spPr>
            <a:xfrm>
              <a:off x="7835826" y="2907981"/>
              <a:ext cx="1641748" cy="578969"/>
            </a:xfrm>
            <a:prstGeom prst="roundRect">
              <a:avLst>
                <a:gd name="adj" fmla="val 24233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>
              <a:off x="7843668" y="3575989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3" name="Shape 123"/>
            <p:cNvSpPr/>
            <p:nvPr/>
          </p:nvSpPr>
          <p:spPr>
            <a:xfrm>
              <a:off x="7851509" y="4241429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4" name="Shape 124"/>
            <p:cNvSpPr/>
            <p:nvPr/>
          </p:nvSpPr>
          <p:spPr>
            <a:xfrm>
              <a:off x="7859351" y="4906869"/>
              <a:ext cx="1641748" cy="573832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" name="Shape 125"/>
            <p:cNvSpPr/>
            <p:nvPr/>
          </p:nvSpPr>
          <p:spPr>
            <a:xfrm>
              <a:off x="7867192" y="5572309"/>
              <a:ext cx="1641748" cy="573831"/>
            </a:xfrm>
            <a:prstGeom prst="roundRect">
              <a:avLst>
                <a:gd name="adj" fmla="val 244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" name="Shape 126"/>
            <p:cNvSpPr/>
            <p:nvPr/>
          </p:nvSpPr>
          <p:spPr>
            <a:xfrm>
              <a:off x="1055655" y="247728"/>
              <a:ext cx="1641748" cy="600413"/>
            </a:xfrm>
            <a:prstGeom prst="roundRect">
              <a:avLst>
                <a:gd name="adj" fmla="val 24411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374817" y="212110"/>
              <a:ext cx="1034442" cy="611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800"/>
                <a:t>Mon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6448" y="261475"/>
              <a:ext cx="1641748" cy="605754"/>
            </a:xfrm>
            <a:prstGeom prst="roundRect">
              <a:avLst>
                <a:gd name="adj" fmla="val 4178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2961070" y="20148"/>
              <a:ext cx="1117702" cy="1055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800"/>
                <a:t>Tue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4441733" y="227580"/>
              <a:ext cx="1641748" cy="600413"/>
            </a:xfrm>
            <a:prstGeom prst="roundRect">
              <a:avLst>
                <a:gd name="adj" fmla="val 42158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4660461" y="0"/>
              <a:ext cx="1204292" cy="1055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800"/>
                <a:t>Wen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6124907" y="231385"/>
              <a:ext cx="1641748" cy="603748"/>
            </a:xfrm>
            <a:prstGeom prst="roundRect">
              <a:avLst>
                <a:gd name="adj" fmla="val 4192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6430671" y="5472"/>
              <a:ext cx="1034441" cy="1055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800"/>
                <a:t>The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7836300" y="212956"/>
              <a:ext cx="1641748" cy="600287"/>
            </a:xfrm>
            <a:prstGeom prst="roundRect">
              <a:avLst>
                <a:gd name="adj" fmla="val 42167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8140100" y="0"/>
              <a:ext cx="986152" cy="1055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800"/>
                <a:t>Fri</a:t>
              </a:r>
            </a:p>
          </p:txBody>
        </p:sp>
      </p:grpSp>
      <p:sp>
        <p:nvSpPr>
          <p:cNvPr id="137" name="Shape 137"/>
          <p:cNvSpPr/>
          <p:nvPr/>
        </p:nvSpPr>
        <p:spPr>
          <a:xfrm>
            <a:off x="1613" y="8755456"/>
            <a:ext cx="1300157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38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13108" y="8056062"/>
            <a:ext cx="3401970" cy="2267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2442" y="-710094"/>
            <a:ext cx="17934949" cy="11209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40" y="1850713"/>
            <a:ext cx="12777320" cy="608112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227224" y="1075413"/>
            <a:ext cx="12777321" cy="7631728"/>
          </a:xfrm>
          <a:prstGeom prst="roundRect">
            <a:avLst>
              <a:gd name="adj" fmla="val 12378"/>
            </a:avLst>
          </a:prstGeom>
          <a:solidFill>
            <a:srgbClr val="000000">
              <a:alpha val="3186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709538" y="1454204"/>
            <a:ext cx="11585724" cy="7103266"/>
          </a:xfrm>
          <a:prstGeom prst="roundRect">
            <a:avLst>
              <a:gd name="adj" fmla="val 12128"/>
            </a:avLst>
          </a:prstGeom>
          <a:solidFill>
            <a:srgbClr val="DCDEE0">
              <a:alpha val="15248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511675" y="154027"/>
            <a:ext cx="1055734" cy="1060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5" name="Shape 145"/>
          <p:cNvSpPr/>
          <p:nvPr/>
        </p:nvSpPr>
        <p:spPr>
          <a:xfrm flipH="1">
            <a:off x="519627" y="357747"/>
            <a:ext cx="1039830" cy="653097"/>
          </a:xfrm>
          <a:prstGeom prst="rightArrow">
            <a:avLst>
              <a:gd name="adj1" fmla="val 27857"/>
              <a:gd name="adj2" fmla="val 71595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15228966" y="1657665"/>
            <a:ext cx="4496158" cy="9519662"/>
          </a:xfrm>
          <a:prstGeom prst="roundRect">
            <a:avLst>
              <a:gd name="adj" fmla="val 15000"/>
            </a:avLst>
          </a:prstGeom>
          <a:solidFill>
            <a:srgbClr val="000000">
              <a:alpha val="29703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2270058" y="5205233"/>
            <a:ext cx="8245600" cy="636415"/>
          </a:xfrm>
          <a:prstGeom prst="roundRect">
            <a:avLst>
              <a:gd name="adj" fmla="val 2993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2400"/>
              <a:t>評論</a:t>
            </a:r>
          </a:p>
        </p:txBody>
      </p:sp>
      <p:sp>
        <p:nvSpPr>
          <p:cNvPr id="148" name="Shape 148"/>
          <p:cNvSpPr/>
          <p:nvPr/>
        </p:nvSpPr>
        <p:spPr>
          <a:xfrm>
            <a:off x="2264666" y="6020580"/>
            <a:ext cx="8256383" cy="636414"/>
          </a:xfrm>
          <a:prstGeom prst="roundRect">
            <a:avLst>
              <a:gd name="adj" fmla="val 2993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2321830" y="7663252"/>
            <a:ext cx="8142055" cy="636415"/>
          </a:xfrm>
          <a:prstGeom prst="roundRect">
            <a:avLst>
              <a:gd name="adj" fmla="val 29933"/>
            </a:avLst>
          </a:prstGeom>
          <a:solidFill>
            <a:srgbClr val="A6AAA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2321830" y="6835926"/>
            <a:ext cx="8142055" cy="636414"/>
          </a:xfrm>
          <a:prstGeom prst="roundRect">
            <a:avLst>
              <a:gd name="adj" fmla="val 2993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1" name="Shape 151"/>
          <p:cNvSpPr/>
          <p:nvPr/>
        </p:nvSpPr>
        <p:spPr>
          <a:xfrm>
            <a:off x="3000478" y="2774028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5EE6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5EE68"/>
                </a:solidFill>
              </a:rPr>
              <a:t>計分方式</a:t>
            </a:r>
          </a:p>
        </p:txBody>
      </p:sp>
      <p:sp>
        <p:nvSpPr>
          <p:cNvPr id="152" name="Shape 152"/>
          <p:cNvSpPr/>
          <p:nvPr/>
        </p:nvSpPr>
        <p:spPr>
          <a:xfrm>
            <a:off x="6487560" y="1704184"/>
            <a:ext cx="5487528" cy="3284737"/>
          </a:xfrm>
          <a:prstGeom prst="roundRect">
            <a:avLst>
              <a:gd name="adj" fmla="val 17046"/>
            </a:avLst>
          </a:prstGeom>
          <a:ln w="50800">
            <a:solidFill>
              <a:srgbClr val="FFFFFF">
                <a:alpha val="92867"/>
              </a:srgb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7359536" y="2151029"/>
            <a:ext cx="40259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77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777"/>
                </a:solidFill>
              </a:rPr>
              <a:t>點名方法次數：每次必點</a:t>
            </a:r>
          </a:p>
        </p:txBody>
      </p:sp>
      <p:sp>
        <p:nvSpPr>
          <p:cNvPr id="154" name="Shape 154"/>
          <p:cNvSpPr/>
          <p:nvPr/>
        </p:nvSpPr>
        <p:spPr>
          <a:xfrm>
            <a:off x="8248537" y="2660049"/>
            <a:ext cx="22479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77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777"/>
                </a:solidFill>
              </a:rPr>
              <a:t>難易度：爽過</a:t>
            </a:r>
          </a:p>
        </p:txBody>
      </p:sp>
      <p:sp>
        <p:nvSpPr>
          <p:cNvPr id="155" name="Shape 155"/>
          <p:cNvSpPr/>
          <p:nvPr/>
        </p:nvSpPr>
        <p:spPr>
          <a:xfrm>
            <a:off x="8248537" y="3296262"/>
            <a:ext cx="22479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77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777"/>
                </a:solidFill>
              </a:rPr>
              <a:t>作業量：超多</a:t>
            </a:r>
          </a:p>
        </p:txBody>
      </p:sp>
      <p:sp>
        <p:nvSpPr>
          <p:cNvPr id="156" name="Shape 156"/>
          <p:cNvSpPr/>
          <p:nvPr/>
        </p:nvSpPr>
        <p:spPr>
          <a:xfrm>
            <a:off x="7386359" y="3932475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77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777"/>
                </a:solidFill>
              </a:rPr>
              <a:t>老師個性：嚴謹、搞笑</a:t>
            </a:r>
          </a:p>
        </p:txBody>
      </p:sp>
      <p:sp>
        <p:nvSpPr>
          <p:cNvPr id="157" name="Shape 157"/>
          <p:cNvSpPr/>
          <p:nvPr/>
        </p:nvSpPr>
        <p:spPr>
          <a:xfrm>
            <a:off x="1272663" y="1847347"/>
            <a:ext cx="4992330" cy="2998412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15164524" y="8011130"/>
            <a:ext cx="4122340" cy="8961966"/>
          </a:xfrm>
          <a:prstGeom prst="roundRect">
            <a:avLst>
              <a:gd name="adj" fmla="val 15000"/>
            </a:avLst>
          </a:prstGeom>
          <a:solidFill>
            <a:srgbClr val="DCDEE0">
              <a:alpha val="17706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1613" y="8784410"/>
            <a:ext cx="1300157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60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14900" y="8051800"/>
            <a:ext cx="3401970" cy="2267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Chancery"/>
            <a:ea typeface="Apple Chancery"/>
            <a:cs typeface="Apple Chancery"/>
            <a:sym typeface="Apple Chancer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Chancery"/>
            <a:ea typeface="Apple Chancery"/>
            <a:cs typeface="Apple Chancery"/>
            <a:sym typeface="Apple Chancer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